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9" r:id="rId6"/>
    <p:sldId id="278" r:id="rId7"/>
    <p:sldId id="263" r:id="rId8"/>
    <p:sldId id="264" r:id="rId9"/>
    <p:sldId id="260" r:id="rId10"/>
    <p:sldId id="261" r:id="rId11"/>
    <p:sldId id="269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1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202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94" d="100"/>
          <a:sy n="94" d="100"/>
        </p:scale>
        <p:origin x="526" y="38"/>
      </p:cViewPr>
      <p:guideLst>
        <p:guide orient="horz" pos="2160"/>
        <p:guide pos="5654"/>
        <p:guide pos="2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604158" y="6356350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/>
              <a:t>상품 이미지 출력</a:t>
            </a:r>
            <a:r>
              <a:rPr lang="en-US" altLang="ko-KR" sz="1200" dirty="0"/>
              <a:t>(</a:t>
            </a:r>
            <a:r>
              <a:rPr lang="ko-KR" altLang="en-US" sz="1200" dirty="0"/>
              <a:t>오류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B5B7-01C4-002B-694C-9D095B24F30F}"/>
              </a:ext>
            </a:extLst>
          </p:cNvPr>
          <p:cNvSpPr txBox="1"/>
          <p:nvPr/>
        </p:nvSpPr>
        <p:spPr>
          <a:xfrm>
            <a:off x="7036255" y="640041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2 – </a:t>
            </a:r>
            <a:r>
              <a:rPr lang="ko-KR" altLang="en-US" sz="1200" dirty="0"/>
              <a:t>상품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검색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 최저가 받아오기</a:t>
            </a:r>
          </a:p>
        </p:txBody>
      </p:sp>
      <p:pic>
        <p:nvPicPr>
          <p:cNvPr id="7" name="그림 6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327D7C6-D216-8DE1-D438-969E3102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9" y="1632599"/>
            <a:ext cx="5072594" cy="2039773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A43DA089-5104-8EB7-EC40-2E1EAB90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2" y="1632599"/>
            <a:ext cx="6341661" cy="1917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2C851-BC25-E705-8F79-CD7AF428C295}"/>
              </a:ext>
            </a:extLst>
          </p:cNvPr>
          <p:cNvSpPr txBox="1"/>
          <p:nvPr/>
        </p:nvSpPr>
        <p:spPr>
          <a:xfrm>
            <a:off x="427338" y="3672372"/>
            <a:ext cx="507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3 – </a:t>
            </a:r>
            <a:r>
              <a:rPr lang="ko-KR" altLang="en-US" sz="1200" dirty="0"/>
              <a:t>최저가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BF894-1B43-7005-50E0-0B3D748DBC7D}"/>
              </a:ext>
            </a:extLst>
          </p:cNvPr>
          <p:cNvSpPr txBox="1"/>
          <p:nvPr/>
        </p:nvSpPr>
        <p:spPr>
          <a:xfrm>
            <a:off x="5499931" y="3552171"/>
            <a:ext cx="634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4 – </a:t>
            </a:r>
            <a:r>
              <a:rPr lang="ko-KR" altLang="en-US" sz="1200" dirty="0"/>
              <a:t>최저가 검색</a:t>
            </a:r>
          </a:p>
        </p:txBody>
      </p:sp>
    </p:spTree>
    <p:extLst>
      <p:ext uri="{BB962C8B-B14F-4D97-AF65-F5344CB8AC3E}">
        <p14:creationId xmlns:p14="http://schemas.microsoft.com/office/powerpoint/2010/main" val="219965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23B-9B54-B118-A6AE-6714CA71A917}"/>
              </a:ext>
            </a:extLst>
          </p:cNvPr>
          <p:cNvSpPr txBox="1"/>
          <p:nvPr/>
        </p:nvSpPr>
        <p:spPr>
          <a:xfrm>
            <a:off x="1267695" y="5896800"/>
            <a:ext cx="965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5 – </a:t>
            </a:r>
            <a:r>
              <a:rPr lang="ko-KR" altLang="en-US" sz="1200" dirty="0"/>
              <a:t>차트 출력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7928695-3AD4-4EC9-E190-2993F210E069}"/>
              </a:ext>
            </a:extLst>
          </p:cNvPr>
          <p:cNvGrpSpPr/>
          <p:nvPr/>
        </p:nvGrpSpPr>
        <p:grpSpPr>
          <a:xfrm>
            <a:off x="1267695" y="961200"/>
            <a:ext cx="9656610" cy="4935600"/>
            <a:chOff x="1301484" y="945513"/>
            <a:chExt cx="9656610" cy="4935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F982CA-9B37-42E9-4527-0D538C3C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484" y="945513"/>
              <a:ext cx="9656610" cy="4935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F938E-78FF-CD72-FA88-8FE5E3919E86}"/>
                </a:ext>
              </a:extLst>
            </p:cNvPr>
            <p:cNvSpPr/>
            <p:nvPr/>
          </p:nvSpPr>
          <p:spPr>
            <a:xfrm>
              <a:off x="1333018" y="5219153"/>
              <a:ext cx="2245756" cy="2217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155" y="961946"/>
            <a:ext cx="9653689" cy="4934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94B94-1806-B946-51BB-99FD396888AB}"/>
              </a:ext>
            </a:extLst>
          </p:cNvPr>
          <p:cNvSpPr txBox="1"/>
          <p:nvPr/>
        </p:nvSpPr>
        <p:spPr>
          <a:xfrm>
            <a:off x="1299229" y="5896054"/>
            <a:ext cx="962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6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B8BB8-D326-4783-63F5-AF71E9C241C4}"/>
              </a:ext>
            </a:extLst>
          </p:cNvPr>
          <p:cNvSpPr/>
          <p:nvPr/>
        </p:nvSpPr>
        <p:spPr>
          <a:xfrm>
            <a:off x="1299229" y="5234840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694" y="961200"/>
            <a:ext cx="9656611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9482D-B70C-1648-6D56-C6BD518CE7CD}"/>
              </a:ext>
            </a:extLst>
          </p:cNvPr>
          <p:cNvSpPr txBox="1"/>
          <p:nvPr/>
        </p:nvSpPr>
        <p:spPr>
          <a:xfrm>
            <a:off x="1267694" y="5896800"/>
            <a:ext cx="9656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7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D54966-95AF-808E-0D6A-CF3C4AF25BDE}"/>
              </a:ext>
            </a:extLst>
          </p:cNvPr>
          <p:cNvSpPr/>
          <p:nvPr/>
        </p:nvSpPr>
        <p:spPr>
          <a:xfrm>
            <a:off x="1299229" y="5463441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696" y="965996"/>
            <a:ext cx="9656607" cy="49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ADC99-9FFD-5A4B-AF57-48C53A9E2475}"/>
              </a:ext>
            </a:extLst>
          </p:cNvPr>
          <p:cNvSpPr txBox="1"/>
          <p:nvPr/>
        </p:nvSpPr>
        <p:spPr>
          <a:xfrm>
            <a:off x="1267696" y="5901596"/>
            <a:ext cx="9656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8 – </a:t>
            </a:r>
            <a:r>
              <a:rPr lang="ko-KR" altLang="en-US" sz="1200" dirty="0"/>
              <a:t>차트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BFDA61-CACC-CC94-D2B8-88C5A258237A}"/>
              </a:ext>
            </a:extLst>
          </p:cNvPr>
          <p:cNvSpPr/>
          <p:nvPr/>
        </p:nvSpPr>
        <p:spPr>
          <a:xfrm>
            <a:off x="1299229" y="5708364"/>
            <a:ext cx="2245756" cy="22175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E76E9-F2BE-35DB-5300-3F2C521E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80" y="1034357"/>
            <a:ext cx="5178426" cy="453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B78-D7AD-9470-B2F0-DAE34FD3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40441" cy="4537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AD0B9-782F-3F55-9054-624E13ED3214}"/>
              </a:ext>
            </a:extLst>
          </p:cNvPr>
          <p:cNvSpPr txBox="1"/>
          <p:nvPr/>
        </p:nvSpPr>
        <p:spPr>
          <a:xfrm>
            <a:off x="341007" y="5571270"/>
            <a:ext cx="494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9 – </a:t>
            </a:r>
            <a:r>
              <a:rPr lang="ko-KR" altLang="en-US" sz="1200" dirty="0"/>
              <a:t>기본 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E0C5F-EE47-303C-F42C-CD823EA49346}"/>
              </a:ext>
            </a:extLst>
          </p:cNvPr>
          <p:cNvSpPr txBox="1"/>
          <p:nvPr/>
        </p:nvSpPr>
        <p:spPr>
          <a:xfrm>
            <a:off x="6220780" y="5571270"/>
            <a:ext cx="517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10 – </a:t>
            </a:r>
            <a:r>
              <a:rPr lang="ko-KR" altLang="en-US" sz="1200" dirty="0"/>
              <a:t>값 입력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69733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0CBED85-9509-BF0A-2B2F-DB64F50C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98" y="1053346"/>
            <a:ext cx="5202007" cy="4455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1F5AFB-6FA3-265F-CDED-BF7A2262D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" y="1033905"/>
            <a:ext cx="4912851" cy="447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738" y="6328760"/>
            <a:ext cx="2743200" cy="365125"/>
          </a:xfrm>
        </p:spPr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2B56A-132D-F6F1-ABF3-F02F94E60931}"/>
              </a:ext>
            </a:extLst>
          </p:cNvPr>
          <p:cNvSpPr txBox="1"/>
          <p:nvPr/>
        </p:nvSpPr>
        <p:spPr>
          <a:xfrm>
            <a:off x="683467" y="5476315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11 – </a:t>
            </a:r>
            <a:r>
              <a:rPr lang="ko-KR" altLang="en-US" sz="1200" dirty="0"/>
              <a:t>갑 입력 후 </a:t>
            </a:r>
            <a:r>
              <a:rPr lang="en-US" altLang="ko-KR" sz="1200" dirty="0"/>
              <a:t>QR </a:t>
            </a:r>
            <a:r>
              <a:rPr lang="ko-KR" altLang="en-US" sz="1200" dirty="0"/>
              <a:t>코드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79FC-5FB3-430E-02D6-BCAD78E2E1EE}"/>
              </a:ext>
            </a:extLst>
          </p:cNvPr>
          <p:cNvSpPr txBox="1"/>
          <p:nvPr/>
        </p:nvSpPr>
        <p:spPr>
          <a:xfrm>
            <a:off x="6197198" y="5527655"/>
            <a:ext cx="520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12 – </a:t>
            </a:r>
            <a:r>
              <a:rPr lang="ko-KR" altLang="en-US" sz="1200" dirty="0"/>
              <a:t>코드 저장</a:t>
            </a:r>
          </a:p>
        </p:txBody>
      </p:sp>
    </p:spTree>
    <p:extLst>
      <p:ext uri="{BB962C8B-B14F-4D97-AF65-F5344CB8AC3E}">
        <p14:creationId xmlns:p14="http://schemas.microsoft.com/office/powerpoint/2010/main" val="301669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정보를 담는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9A67E-73C3-9508-EE26-6E01D920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4" y="1058329"/>
            <a:ext cx="9320692" cy="413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1435654" y="5190146"/>
            <a:ext cx="9320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13 – </a:t>
            </a:r>
            <a:r>
              <a:rPr lang="ko-KR" altLang="en-US" sz="1200" dirty="0"/>
              <a:t>저장 후 </a:t>
            </a:r>
            <a:r>
              <a:rPr lang="en-US" altLang="ko-KR" sz="1200" dirty="0"/>
              <a:t>DB</a:t>
            </a:r>
            <a:r>
              <a:rPr lang="ko-KR" altLang="en-US" sz="1200" dirty="0"/>
              <a:t>값 넘어 간 후 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375BC7-064C-65C8-D47C-C76D18382341}"/>
              </a:ext>
            </a:extLst>
          </p:cNvPr>
          <p:cNvSpPr/>
          <p:nvPr/>
        </p:nvSpPr>
        <p:spPr>
          <a:xfrm>
            <a:off x="2316141" y="1241531"/>
            <a:ext cx="4851838" cy="39098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8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상품 개수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1674297" y="5861213"/>
            <a:ext cx="10541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14 –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추가후</a:t>
            </a:r>
            <a:r>
              <a:rPr lang="ko-KR" altLang="en-US" sz="1200" dirty="0"/>
              <a:t> </a:t>
            </a:r>
            <a:r>
              <a:rPr lang="en-US" altLang="ko-KR" sz="1200" dirty="0"/>
              <a:t>DB</a:t>
            </a:r>
            <a:r>
              <a:rPr lang="ko-KR" altLang="en-US" sz="1200" dirty="0"/>
              <a:t>저장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D432AB-160B-A8B3-2371-78A6B0626BF5}"/>
              </a:ext>
            </a:extLst>
          </p:cNvPr>
          <p:cNvGrpSpPr/>
          <p:nvPr/>
        </p:nvGrpSpPr>
        <p:grpSpPr>
          <a:xfrm>
            <a:off x="0" y="941572"/>
            <a:ext cx="12192000" cy="4885516"/>
            <a:chOff x="825253" y="1056041"/>
            <a:chExt cx="10541493" cy="41384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6EBA91-E4CC-812C-AE82-16B174F867AB}"/>
                </a:ext>
              </a:extLst>
            </p:cNvPr>
            <p:cNvSpPr/>
            <p:nvPr/>
          </p:nvSpPr>
          <p:spPr>
            <a:xfrm>
              <a:off x="825253" y="1056041"/>
              <a:ext cx="10541493" cy="41384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CBFD21-AC03-900E-5AA5-2907378709B3}"/>
                </a:ext>
              </a:extLst>
            </p:cNvPr>
            <p:cNvGrpSpPr/>
            <p:nvPr/>
          </p:nvGrpSpPr>
          <p:grpSpPr>
            <a:xfrm>
              <a:off x="6837161" y="1935876"/>
              <a:ext cx="4258231" cy="697343"/>
              <a:chOff x="6205087" y="3161447"/>
              <a:chExt cx="4258231" cy="69734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F686DB7-DF60-C2A4-9C20-4A6E925D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087" y="3209229"/>
                <a:ext cx="4258231" cy="649561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43C51EB-75C9-CC63-D9DF-6F81CA54F4FE}"/>
                  </a:ext>
                </a:extLst>
              </p:cNvPr>
              <p:cNvSpPr/>
              <p:nvPr/>
            </p:nvSpPr>
            <p:spPr>
              <a:xfrm>
                <a:off x="7880838" y="3161447"/>
                <a:ext cx="1459524" cy="64956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490C38-41C7-6693-E92C-DE4736B2E005}"/>
                </a:ext>
              </a:extLst>
            </p:cNvPr>
            <p:cNvGrpSpPr/>
            <p:nvPr/>
          </p:nvGrpSpPr>
          <p:grpSpPr>
            <a:xfrm>
              <a:off x="6980018" y="3308392"/>
              <a:ext cx="4115374" cy="1343212"/>
              <a:chOff x="6389854" y="3298414"/>
              <a:chExt cx="4115374" cy="134321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4F77C13-2ADF-5A8D-2822-952B156B1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854" y="3298414"/>
                <a:ext cx="4115374" cy="1343212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FCBBD4D-DAC6-E261-2CA1-D913B53C9445}"/>
                  </a:ext>
                </a:extLst>
              </p:cNvPr>
              <p:cNvSpPr/>
              <p:nvPr/>
            </p:nvSpPr>
            <p:spPr>
              <a:xfrm>
                <a:off x="7372350" y="4174523"/>
                <a:ext cx="445770" cy="397478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7C0FD4-B9E7-A640-B7C4-5D45CA018D34}"/>
                </a:ext>
              </a:extLst>
            </p:cNvPr>
            <p:cNvGrpSpPr/>
            <p:nvPr/>
          </p:nvGrpSpPr>
          <p:grpSpPr>
            <a:xfrm>
              <a:off x="864567" y="1136244"/>
              <a:ext cx="5821597" cy="3961086"/>
              <a:chOff x="204065" y="1240566"/>
              <a:chExt cx="5821597" cy="396108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8678D8E-9D5B-26A6-3CAE-C8326F7D6E6F}"/>
                  </a:ext>
                </a:extLst>
              </p:cNvPr>
              <p:cNvGrpSpPr/>
              <p:nvPr/>
            </p:nvGrpSpPr>
            <p:grpSpPr>
              <a:xfrm>
                <a:off x="204065" y="1240566"/>
                <a:ext cx="5821597" cy="3961086"/>
                <a:chOff x="466566" y="1310904"/>
                <a:chExt cx="5821597" cy="396108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CE39EB5-B99C-697D-1657-120BEF89A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566" y="1310904"/>
                  <a:ext cx="5821597" cy="3961086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11A1400-E92C-F4FD-5C2A-1DE0335FABCD}"/>
                    </a:ext>
                  </a:extLst>
                </p:cNvPr>
                <p:cNvSpPr/>
                <p:nvPr/>
              </p:nvSpPr>
              <p:spPr>
                <a:xfrm>
                  <a:off x="748861" y="3068943"/>
                  <a:ext cx="3286807" cy="26334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317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8C04ADD-2522-0C1F-9BD7-80B9A1CD4AA0}"/>
                  </a:ext>
                </a:extLst>
              </p:cNvPr>
              <p:cNvSpPr/>
              <p:nvPr/>
            </p:nvSpPr>
            <p:spPr>
              <a:xfrm>
                <a:off x="1044820" y="3034031"/>
                <a:ext cx="537795" cy="19558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27DCA37-9FB1-3B87-49DE-9FCA791528ED}"/>
                  </a:ext>
                </a:extLst>
              </p:cNvPr>
              <p:cNvSpPr/>
              <p:nvPr/>
            </p:nvSpPr>
            <p:spPr>
              <a:xfrm>
                <a:off x="3960327" y="1939086"/>
                <a:ext cx="1130418" cy="197444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466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p.10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2462436" y="5599358"/>
            <a:ext cx="726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15 – </a:t>
            </a:r>
            <a:r>
              <a:rPr lang="ko-KR" altLang="en-US" sz="1200" dirty="0"/>
              <a:t>오류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8E69E7-284F-2FC3-5092-0AB947759486}"/>
              </a:ext>
            </a:extLst>
          </p:cNvPr>
          <p:cNvGrpSpPr/>
          <p:nvPr/>
        </p:nvGrpSpPr>
        <p:grpSpPr>
          <a:xfrm>
            <a:off x="2462436" y="1260418"/>
            <a:ext cx="7267127" cy="4337163"/>
            <a:chOff x="2111820" y="1260418"/>
            <a:chExt cx="7267127" cy="433716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A32AC5A-7014-F090-CA98-182F17383AE9}"/>
                </a:ext>
              </a:extLst>
            </p:cNvPr>
            <p:cNvGrpSpPr/>
            <p:nvPr/>
          </p:nvGrpSpPr>
          <p:grpSpPr>
            <a:xfrm>
              <a:off x="2111820" y="1260418"/>
              <a:ext cx="7267127" cy="4337163"/>
              <a:chOff x="78065" y="554669"/>
              <a:chExt cx="7393565" cy="490095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1B5D53B-5211-AAEE-CC09-2AD1E378C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65" y="554669"/>
                <a:ext cx="7393565" cy="4900958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440396F-5D16-B7A0-D2F3-76DC0E82D42C}"/>
                  </a:ext>
                </a:extLst>
              </p:cNvPr>
              <p:cNvSpPr/>
              <p:nvPr/>
            </p:nvSpPr>
            <p:spPr>
              <a:xfrm>
                <a:off x="4965581" y="1415562"/>
                <a:ext cx="1413237" cy="25058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10FB26B-F0E6-DB97-283F-3C3C67A1E9C7}"/>
                  </a:ext>
                </a:extLst>
              </p:cNvPr>
              <p:cNvSpPr/>
              <p:nvPr/>
            </p:nvSpPr>
            <p:spPr>
              <a:xfrm>
                <a:off x="1178168" y="2798847"/>
                <a:ext cx="734159" cy="32242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0F12D5-C615-39D6-DF43-92AB7EDD564D}"/>
                </a:ext>
              </a:extLst>
            </p:cNvPr>
            <p:cNvSpPr/>
            <p:nvPr/>
          </p:nvSpPr>
          <p:spPr>
            <a:xfrm>
              <a:off x="8265077" y="2353002"/>
              <a:ext cx="811924" cy="40596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389ECE-340F-49CC-2C1B-7AED942421C4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9CA51-0884-F647-5A86-D78888AB6DC7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오류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249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EAEA7-AE02-A3D8-6979-EA4CBF292B98}"/>
              </a:ext>
            </a:extLst>
          </p:cNvPr>
          <p:cNvSpPr txBox="1"/>
          <p:nvPr/>
        </p:nvSpPr>
        <p:spPr>
          <a:xfrm>
            <a:off x="6657181" y="5459772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17 – </a:t>
            </a:r>
            <a:r>
              <a:rPr lang="ko-KR" altLang="en-US" sz="1200" dirty="0"/>
              <a:t>로그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4D8261-9590-EDA2-58C2-7F834329BAB5}"/>
              </a:ext>
            </a:extLst>
          </p:cNvPr>
          <p:cNvGrpSpPr/>
          <p:nvPr/>
        </p:nvGrpSpPr>
        <p:grpSpPr>
          <a:xfrm>
            <a:off x="2109052" y="4488222"/>
            <a:ext cx="9096259" cy="971550"/>
            <a:chOff x="1128710" y="2809428"/>
            <a:chExt cx="9096259" cy="9715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D6C64-7A68-1951-EC82-00993370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10" y="2809428"/>
              <a:ext cx="9096259" cy="9715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CE180-FE69-C369-2B56-512CF5E59479}"/>
                </a:ext>
              </a:extLst>
            </p:cNvPr>
            <p:cNvSpPr/>
            <p:nvPr/>
          </p:nvSpPr>
          <p:spPr>
            <a:xfrm>
              <a:off x="1193624" y="3241326"/>
              <a:ext cx="9031345" cy="3547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C76B7F-D268-DBEF-1DD0-1CBB0519F30D}"/>
              </a:ext>
            </a:extLst>
          </p:cNvPr>
          <p:cNvGrpSpPr/>
          <p:nvPr/>
        </p:nvGrpSpPr>
        <p:grpSpPr>
          <a:xfrm>
            <a:off x="-442649" y="1302189"/>
            <a:ext cx="4551588" cy="2289455"/>
            <a:chOff x="-970187" y="4417312"/>
            <a:chExt cx="4551588" cy="22894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8977E-346E-18D9-6013-31850F86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31" y="4417312"/>
              <a:ext cx="2966070" cy="20278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5F9028-92E4-704F-4752-737C0F5FD47F}"/>
                </a:ext>
              </a:extLst>
            </p:cNvPr>
            <p:cNvSpPr txBox="1"/>
            <p:nvPr/>
          </p:nvSpPr>
          <p:spPr>
            <a:xfrm>
              <a:off x="-970187" y="6429768"/>
              <a:ext cx="4551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/>
                <a:t>결과</a:t>
              </a:r>
              <a:r>
                <a:rPr lang="en-US" altLang="ko-KR" sz="1200" dirty="0"/>
                <a:t>16 – </a:t>
              </a:r>
              <a:r>
                <a:rPr lang="ko-KR" altLang="en-US" sz="1200" dirty="0"/>
                <a:t>차감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0E96CF-C675-A77A-951E-AC3FD54E5977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412F4-64D2-A4B9-0572-D6B342020C12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재고 관리 </a:t>
            </a:r>
            <a:r>
              <a:rPr lang="en-US" altLang="ko-KR" sz="1200" dirty="0"/>
              <a:t>– </a:t>
            </a:r>
            <a:r>
              <a:rPr lang="ko-KR" altLang="en-US" sz="1200" dirty="0"/>
              <a:t>차감과 로그 기록</a:t>
            </a:r>
          </a:p>
        </p:txBody>
      </p:sp>
    </p:spTree>
    <p:extLst>
      <p:ext uri="{BB962C8B-B14F-4D97-AF65-F5344CB8AC3E}">
        <p14:creationId xmlns:p14="http://schemas.microsoft.com/office/powerpoint/2010/main" val="49919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C#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MS 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 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재고 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784357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자료 조사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주제 발안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코드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노출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기능 제안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및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수정과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제품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기능 검토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9B484A-EF6A-69C0-A2DC-5ABED6A7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30"/>
            <a:ext cx="12192000" cy="37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514575" y="5254374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1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243E5-FE7E-5306-EA8F-12A21585233E}"/>
              </a:ext>
            </a:extLst>
          </p:cNvPr>
          <p:cNvSpPr txBox="1"/>
          <p:nvPr/>
        </p:nvSpPr>
        <p:spPr>
          <a:xfrm>
            <a:off x="460447" y="5923535"/>
            <a:ext cx="11162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수행절차</a:t>
            </a:r>
            <a:r>
              <a:rPr lang="en-US" altLang="ko-KR" sz="1200" dirty="0"/>
              <a:t>2 – </a:t>
            </a:r>
            <a:r>
              <a:rPr lang="ko-KR" altLang="en-US" sz="1200" dirty="0"/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548</Words>
  <Application>Microsoft Office PowerPoint</Application>
  <PresentationFormat>와이드스크린</PresentationFormat>
  <Paragraphs>135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Lee Soosung</cp:lastModifiedBy>
  <cp:revision>61</cp:revision>
  <dcterms:created xsi:type="dcterms:W3CDTF">2023-07-18T05:57:35Z</dcterms:created>
  <dcterms:modified xsi:type="dcterms:W3CDTF">2023-07-21T00:39:42Z</dcterms:modified>
</cp:coreProperties>
</file>